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Ответственность за нанесение на здания, сооружения, общественный транспорт и в иных общественных местах надписей и рисунков («граффити»)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296143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ВОПРОСАМ ОБЩЕСТВЕННОЙ БЕЗОПАСНОСТИ И ПРОТИВОДЕЙСТВИЯ КОРРУПЦИИ АДМИНИСТРАЦИИ ГОРОДСКОГО ОКРУГА САМАРА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74441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5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pi.rbsmi.ru/attachments/b14e14e11d5fb0386e5060510ca67cf847003464/store/crop/0/0/1000/750/1000/750/0/4bcd7966e9c92e22ac7a0ab5030575ed935335632c7d1a470e96eac0abac/65aace87dbaec40b1d7a14ee7c067e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" y="5924178"/>
            <a:ext cx="1584176" cy="9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135063"/>
            <a:ext cx="5975350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114550"/>
            <a:ext cx="59753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5005"/>
            <a:ext cx="2736304" cy="168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915988"/>
            <a:ext cx="59753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" y="5805264"/>
            <a:ext cx="1569705" cy="105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3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027238"/>
            <a:ext cx="597535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92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33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Ответственность за нанесение на здания, сооружения, общественный транспорт и в иных общественных местах надписей и рисунков («граффити»)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Ответственность за нанесение на здания, сооружения, общественный транспорт и в иных общественных местах надписей и рисунков («граффити») </dc:title>
  <dc:creator>Иванова Ирина Анатольевна</dc:creator>
  <cp:lastModifiedBy>Иванова Ирина Анатольевна</cp:lastModifiedBy>
  <cp:revision>9</cp:revision>
  <cp:lastPrinted>2023-10-17T05:56:21Z</cp:lastPrinted>
  <dcterms:created xsi:type="dcterms:W3CDTF">2023-10-16T06:02:54Z</dcterms:created>
  <dcterms:modified xsi:type="dcterms:W3CDTF">2023-11-24T08:01:23Z</dcterms:modified>
</cp:coreProperties>
</file>